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785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3628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609600"/>
            <a:ext cx="7467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1">
                    <a:lumMod val="75000"/>
                  </a:schemeClr>
                </a:solidFill>
              </a:rPr>
              <a:t>LANGUAGES USED:</a:t>
            </a:r>
            <a:endParaRPr lang="en-IN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2438400"/>
            <a:ext cx="3657600" cy="2286000"/>
          </a:xfrm>
        </p:spPr>
        <p:txBody>
          <a:bodyPr/>
          <a:lstStyle/>
          <a:p>
            <a:r>
              <a:rPr lang="en-US" dirty="0" smtClean="0"/>
              <a:t>HTML</a:t>
            </a:r>
          </a:p>
          <a:p>
            <a:r>
              <a:rPr lang="en-US" dirty="0" smtClean="0"/>
              <a:t>CSS</a:t>
            </a:r>
          </a:p>
          <a:p>
            <a:r>
              <a:rPr lang="en-US" dirty="0" smtClean="0"/>
              <a:t>C LANGUAGE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981200"/>
            <a:ext cx="3741744" cy="34521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6784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 smtClean="0">
                <a:solidFill>
                  <a:schemeClr val="accent1">
                    <a:lumMod val="75000"/>
                  </a:schemeClr>
                </a:solidFill>
              </a:rPr>
              <a:t> What is a </a:t>
            </a:r>
            <a:r>
              <a:rPr lang="en-US" sz="4000" b="1" u="sng" dirty="0" err="1" smtClean="0">
                <a:solidFill>
                  <a:schemeClr val="accent1">
                    <a:lumMod val="75000"/>
                  </a:schemeClr>
                </a:solidFill>
              </a:rPr>
              <a:t>chatbot</a:t>
            </a:r>
            <a:r>
              <a:rPr lang="en-US" sz="4000" b="1" u="sng" dirty="0" smtClean="0">
                <a:solidFill>
                  <a:schemeClr val="accent1">
                    <a:lumMod val="75000"/>
                  </a:schemeClr>
                </a:solidFill>
              </a:rPr>
              <a:t>?</a:t>
            </a:r>
            <a:endParaRPr lang="en-IN" sz="4000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495800" cy="4114800"/>
          </a:xfrm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dirty="0" err="1" smtClean="0"/>
              <a:t>chatbot</a:t>
            </a:r>
            <a:r>
              <a:rPr lang="en-US" dirty="0" smtClean="0"/>
              <a:t> is a service powered by rules and sometimes artificial </a:t>
            </a:r>
            <a:r>
              <a:rPr lang="en-US" dirty="0" err="1" smtClean="0"/>
              <a:t>intelligence,that</a:t>
            </a:r>
            <a:r>
              <a:rPr lang="en-US" dirty="0" smtClean="0"/>
              <a:t> you interact with via chat interface.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This service could be any number of </a:t>
            </a:r>
            <a:r>
              <a:rPr lang="en-US" dirty="0" err="1" smtClean="0"/>
              <a:t>things,ranging</a:t>
            </a:r>
            <a:r>
              <a:rPr lang="en-US" dirty="0" smtClean="0"/>
              <a:t> from </a:t>
            </a:r>
            <a:r>
              <a:rPr lang="en-US" dirty="0" err="1" smtClean="0"/>
              <a:t>buisness</a:t>
            </a:r>
            <a:r>
              <a:rPr lang="en-US" dirty="0" smtClean="0"/>
              <a:t> to fun.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1447800"/>
            <a:ext cx="2057400" cy="43144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5200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u="sng" dirty="0" smtClean="0">
                <a:solidFill>
                  <a:schemeClr val="accent1">
                    <a:lumMod val="75000"/>
                  </a:schemeClr>
                </a:solidFill>
              </a:rPr>
              <a:t>How</a:t>
            </a:r>
            <a:r>
              <a:rPr lang="en-US" b="1" u="sng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u="sng" dirty="0" err="1" smtClean="0">
                <a:solidFill>
                  <a:schemeClr val="accent1">
                    <a:lumMod val="75000"/>
                  </a:schemeClr>
                </a:solidFill>
              </a:rPr>
              <a:t>chatbots</a:t>
            </a:r>
            <a:r>
              <a:rPr lang="en-US" b="1" u="sng" dirty="0" smtClean="0">
                <a:solidFill>
                  <a:schemeClr val="accent1">
                    <a:lumMod val="75000"/>
                  </a:schemeClr>
                </a:solidFill>
              </a:rPr>
              <a:t> work?</a:t>
            </a:r>
            <a:endParaRPr lang="en-IN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Two types of  </a:t>
            </a:r>
            <a:r>
              <a:rPr lang="en-US" dirty="0" err="1" smtClean="0"/>
              <a:t>chatbots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i. </a:t>
            </a:r>
            <a:r>
              <a:rPr lang="en-US" dirty="0" smtClean="0"/>
              <a:t>One function based on a set of rules:</a:t>
            </a:r>
          </a:p>
          <a:p>
            <a:pPr marL="0" indent="0">
              <a:buNone/>
            </a:pPr>
            <a:r>
              <a:rPr lang="en-US" dirty="0" smtClean="0"/>
              <a:t>This bot is very limited.</a:t>
            </a:r>
          </a:p>
          <a:p>
            <a:pPr marL="0" indent="0">
              <a:buNone/>
            </a:pPr>
            <a:r>
              <a:rPr lang="en-US" dirty="0" smtClean="0"/>
              <a:t>It can respond to only specific commands.</a:t>
            </a:r>
          </a:p>
          <a:p>
            <a:pPr marL="0" indent="0">
              <a:buNone/>
            </a:pPr>
            <a:r>
              <a:rPr lang="en-US" dirty="0" smtClean="0"/>
              <a:t>If you say the wrong thing it doesn’t know what you mean.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ii. </a:t>
            </a:r>
            <a:r>
              <a:rPr lang="en-US" dirty="0" smtClean="0"/>
              <a:t>The other more advanced version uses machine learning:</a:t>
            </a:r>
          </a:p>
          <a:p>
            <a:pPr marL="0" indent="0">
              <a:buNone/>
            </a:pPr>
            <a:r>
              <a:rPr lang="en-US" dirty="0" smtClean="0"/>
              <a:t>This bot has an artificial brain.</a:t>
            </a:r>
          </a:p>
          <a:p>
            <a:pPr marL="0" indent="0">
              <a:buNone/>
            </a:pPr>
            <a:r>
              <a:rPr lang="en-US" dirty="0" smtClean="0"/>
              <a:t>You don’t have to be specific when you are talking to it.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5562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solidFill>
                  <a:schemeClr val="accent1">
                    <a:lumMod val="75000"/>
                  </a:schemeClr>
                </a:solidFill>
              </a:rPr>
              <a:t>Some popular </a:t>
            </a:r>
            <a:r>
              <a:rPr lang="en-US" sz="4000" dirty="0" err="1" smtClean="0">
                <a:solidFill>
                  <a:schemeClr val="accent1">
                    <a:lumMod val="75000"/>
                  </a:schemeClr>
                </a:solidFill>
              </a:rPr>
              <a:t>chatbots</a:t>
            </a:r>
            <a:r>
              <a:rPr lang="en-US" sz="4000" dirty="0" smtClean="0">
                <a:solidFill>
                  <a:schemeClr val="accent1">
                    <a:lumMod val="75000"/>
                  </a:schemeClr>
                </a:solidFill>
              </a:rPr>
              <a:t>: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2057400"/>
            <a:ext cx="4495800" cy="3200400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 smtClean="0"/>
              <a:t>Google Assistant</a:t>
            </a:r>
          </a:p>
          <a:p>
            <a:pPr>
              <a:buFont typeface="Wingdings" pitchFamily="2" charset="2"/>
              <a:buChar char="v"/>
            </a:pPr>
            <a:r>
              <a:rPr lang="en-US" dirty="0" err="1" smtClean="0"/>
              <a:t>Alexa</a:t>
            </a:r>
            <a:endParaRPr lang="en-US" dirty="0" smtClean="0"/>
          </a:p>
          <a:p>
            <a:pPr>
              <a:buFont typeface="Wingdings" pitchFamily="2" charset="2"/>
              <a:buChar char="v"/>
            </a:pPr>
            <a:r>
              <a:rPr lang="en-US" dirty="0" err="1" smtClean="0"/>
              <a:t>Cortana</a:t>
            </a:r>
            <a:endParaRPr lang="en-US" dirty="0" smtClean="0"/>
          </a:p>
          <a:p>
            <a:pPr>
              <a:buFont typeface="Wingdings" pitchFamily="2" charset="2"/>
              <a:buChar char="v"/>
            </a:pPr>
            <a:r>
              <a:rPr lang="en-US" dirty="0" err="1" smtClean="0"/>
              <a:t>Siri</a:t>
            </a:r>
            <a:r>
              <a:rPr lang="en-US" dirty="0" smtClean="0"/>
              <a:t> etc…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864" y="1828800"/>
            <a:ext cx="3609167" cy="2057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4114800"/>
            <a:ext cx="2133600" cy="20200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2588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7467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Front page</a:t>
            </a:r>
            <a:endParaRPr lang="en-IN" sz="4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" y="1371600"/>
            <a:ext cx="8775480" cy="5105400"/>
          </a:xfrm>
        </p:spPr>
      </p:pic>
    </p:spTree>
    <p:extLst>
      <p:ext uri="{BB962C8B-B14F-4D97-AF65-F5344CB8AC3E}">
        <p14:creationId xmlns:p14="http://schemas.microsoft.com/office/powerpoint/2010/main" val="395537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AFTER LOGIN</a:t>
            </a:r>
            <a:endParaRPr lang="en-IN" sz="4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524000"/>
            <a:ext cx="8424787" cy="4102695"/>
          </a:xfrm>
        </p:spPr>
      </p:pic>
    </p:spTree>
    <p:extLst>
      <p:ext uri="{BB962C8B-B14F-4D97-AF65-F5344CB8AC3E}">
        <p14:creationId xmlns:p14="http://schemas.microsoft.com/office/powerpoint/2010/main" val="3168055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SIGN UP</a:t>
            </a:r>
            <a:endParaRPr lang="en-IN" sz="4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55" y="1752600"/>
            <a:ext cx="8419775" cy="4104639"/>
          </a:xfrm>
        </p:spPr>
      </p:pic>
    </p:spTree>
    <p:extLst>
      <p:ext uri="{BB962C8B-B14F-4D97-AF65-F5344CB8AC3E}">
        <p14:creationId xmlns:p14="http://schemas.microsoft.com/office/powerpoint/2010/main" val="280803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AFTER DOWNLOAD</a:t>
            </a:r>
            <a:endParaRPr lang="en-IN" sz="4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05190"/>
            <a:ext cx="7467600" cy="3663645"/>
          </a:xfrm>
        </p:spPr>
      </p:pic>
    </p:spTree>
    <p:extLst>
      <p:ext uri="{BB962C8B-B14F-4D97-AF65-F5344CB8AC3E}">
        <p14:creationId xmlns:p14="http://schemas.microsoft.com/office/powerpoint/2010/main" val="26657177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66</TotalTime>
  <Words>142</Words>
  <Application>Microsoft Office PowerPoint</Application>
  <PresentationFormat>On-screen Show (4:3)</PresentationFormat>
  <Paragraphs>26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Oriel</vt:lpstr>
      <vt:lpstr>PowerPoint Presentation</vt:lpstr>
      <vt:lpstr>LANGUAGES USED:</vt:lpstr>
      <vt:lpstr> What is a chatbot?</vt:lpstr>
      <vt:lpstr>How chatbots work?</vt:lpstr>
      <vt:lpstr>Some popular chatbots:</vt:lpstr>
      <vt:lpstr>Front page</vt:lpstr>
      <vt:lpstr>AFTER LOGIN</vt:lpstr>
      <vt:lpstr>SIGN UP</vt:lpstr>
      <vt:lpstr>AFTER DOWNLOAD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8</cp:revision>
  <dcterms:created xsi:type="dcterms:W3CDTF">2006-08-16T00:00:00Z</dcterms:created>
  <dcterms:modified xsi:type="dcterms:W3CDTF">2023-11-23T13:43:03Z</dcterms:modified>
</cp:coreProperties>
</file>

<file path=docProps/thumbnail.jpeg>
</file>